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C0F0-CE49-493F-97FB-01B1F2645B35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5D8-39A7-4EEC-9395-66C879DD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8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C0F0-CE49-493F-97FB-01B1F2645B35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5D8-39A7-4EEC-9395-66C879DD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3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C0F0-CE49-493F-97FB-01B1F2645B35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5D8-39A7-4EEC-9395-66C879DD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8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C0F0-CE49-493F-97FB-01B1F2645B35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5D8-39A7-4EEC-9395-66C879DD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2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C0F0-CE49-493F-97FB-01B1F2645B35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5D8-39A7-4EEC-9395-66C879DD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9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C0F0-CE49-493F-97FB-01B1F2645B35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5D8-39A7-4EEC-9395-66C879DD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8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C0F0-CE49-493F-97FB-01B1F2645B35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5D8-39A7-4EEC-9395-66C879DD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7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C0F0-CE49-493F-97FB-01B1F2645B35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5D8-39A7-4EEC-9395-66C879DD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9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C0F0-CE49-493F-97FB-01B1F2645B35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5D8-39A7-4EEC-9395-66C879DD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C0F0-CE49-493F-97FB-01B1F2645B35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5D8-39A7-4EEC-9395-66C879DD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0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C0F0-CE49-493F-97FB-01B1F2645B35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5D8-39A7-4EEC-9395-66C879DD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6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5C0F0-CE49-493F-97FB-01B1F2645B35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B5D8-39A7-4EEC-9395-66C879DD4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4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640" y="3570925"/>
            <a:ext cx="3287075" cy="3287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42"/>
            <a:ext cx="4324350" cy="3771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608" y="729762"/>
            <a:ext cx="9677400" cy="3314700"/>
          </a:xfrm>
        </p:spPr>
        <p:txBody>
          <a:bodyPr/>
          <a:lstStyle/>
          <a:p>
            <a:r>
              <a:rPr lang="hr-HR" dirty="0" smtClean="0"/>
              <a:t>ZDRAVA PREHRANA </a:t>
            </a:r>
            <a:br>
              <a:rPr lang="hr-HR" dirty="0" smtClean="0"/>
            </a:br>
            <a:r>
              <a:rPr lang="hr-HR" dirty="0" smtClean="0"/>
              <a:t>I SPORT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2554" y="4630738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endParaRPr lang="hr-HR" dirty="0"/>
          </a:p>
          <a:p>
            <a:pPr algn="r"/>
            <a:r>
              <a:rPr lang="hr-HR" sz="3600" dirty="0" smtClean="0"/>
              <a:t>Gabriel Brnabić Nemec</a:t>
            </a:r>
          </a:p>
          <a:p>
            <a:pPr algn="r"/>
            <a:r>
              <a:rPr lang="hr-HR" sz="3600" dirty="0" smtClean="0"/>
              <a:t>12. listopada 2022.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289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84" y="1639765"/>
            <a:ext cx="4324350" cy="3771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75785" y="808892"/>
            <a:ext cx="26640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ŽITARICE</a:t>
            </a:r>
          </a:p>
          <a:p>
            <a:r>
              <a:rPr lang="hr-HR" dirty="0" smtClean="0"/>
              <a:t>- Heljda </a:t>
            </a:r>
          </a:p>
          <a:p>
            <a:r>
              <a:rPr lang="hr-HR" dirty="0" smtClean="0"/>
              <a:t>- Ječam   </a:t>
            </a:r>
          </a:p>
          <a:p>
            <a:r>
              <a:rPr lang="hr-HR" dirty="0" smtClean="0"/>
              <a:t>- Zobene pahuljice</a:t>
            </a:r>
          </a:p>
          <a:p>
            <a:r>
              <a:rPr lang="hr-HR" dirty="0" smtClean="0"/>
              <a:t>- Pirove pahuljice</a:t>
            </a:r>
          </a:p>
          <a:p>
            <a:endParaRPr lang="hr-HR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75785" y="3525715"/>
            <a:ext cx="2400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PROTEINI</a:t>
            </a:r>
          </a:p>
          <a:p>
            <a:r>
              <a:rPr lang="hr-HR" dirty="0" smtClean="0"/>
              <a:t>- riba</a:t>
            </a:r>
          </a:p>
          <a:p>
            <a:r>
              <a:rPr lang="hr-HR" dirty="0" smtClean="0"/>
              <a:t>- meso</a:t>
            </a:r>
          </a:p>
          <a:p>
            <a:r>
              <a:rPr lang="hr-HR" dirty="0" smtClean="0"/>
              <a:t>- jaja</a:t>
            </a:r>
          </a:p>
          <a:p>
            <a:r>
              <a:rPr lang="hr-HR" dirty="0" smtClean="0"/>
              <a:t>- Orašasti plodovi</a:t>
            </a:r>
          </a:p>
          <a:p>
            <a:r>
              <a:rPr lang="hr-HR" dirty="0" smtClean="0"/>
              <a:t>- Određeno povrće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3915" y="571500"/>
            <a:ext cx="27519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VOĆE</a:t>
            </a:r>
          </a:p>
          <a:p>
            <a:r>
              <a:rPr lang="hr-HR" dirty="0" smtClean="0"/>
              <a:t>- jabuka</a:t>
            </a:r>
          </a:p>
          <a:p>
            <a:r>
              <a:rPr lang="hr-HR" dirty="0" smtClean="0"/>
              <a:t>- banana</a:t>
            </a:r>
          </a:p>
          <a:p>
            <a:r>
              <a:rPr lang="hr-HR" dirty="0" smtClean="0"/>
              <a:t>- agrumi</a:t>
            </a:r>
          </a:p>
          <a:p>
            <a:r>
              <a:rPr lang="hr-HR" dirty="0" smtClean="0"/>
              <a:t>- lubenica</a:t>
            </a:r>
          </a:p>
          <a:p>
            <a:r>
              <a:rPr lang="hr-HR" dirty="0" smtClean="0"/>
              <a:t>- bobičasto voće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4062" y="3631223"/>
            <a:ext cx="30157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POVRĆE</a:t>
            </a:r>
          </a:p>
          <a:p>
            <a:r>
              <a:rPr lang="hr-HR" dirty="0" smtClean="0"/>
              <a:t>- brokula</a:t>
            </a:r>
          </a:p>
          <a:p>
            <a:r>
              <a:rPr lang="hr-HR" dirty="0" smtClean="0"/>
              <a:t>- krastavci</a:t>
            </a:r>
          </a:p>
          <a:p>
            <a:r>
              <a:rPr lang="hr-HR" dirty="0" smtClean="0"/>
              <a:t>- cikla</a:t>
            </a:r>
          </a:p>
          <a:p>
            <a:r>
              <a:rPr lang="hr-HR" dirty="0" smtClean="0"/>
              <a:t>- rajčica</a:t>
            </a:r>
          </a:p>
          <a:p>
            <a:r>
              <a:rPr lang="hr-HR" dirty="0" smtClean="0"/>
              <a:t>- Grah i povrće puno vlakana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64170" y="320871"/>
            <a:ext cx="4853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Zdrave namirnice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586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4233496" y="2861896"/>
            <a:ext cx="4053254" cy="407083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0" y="193431"/>
            <a:ext cx="4053254" cy="407083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0100" y="791308"/>
            <a:ext cx="25409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VODENI SPORTOVI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Plivanje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Vaterpolo 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Veslanje 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Jedrenje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Surfanje...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26727" y="96716"/>
            <a:ext cx="4053254" cy="407083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80692" y="729762"/>
            <a:ext cx="25849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SPORTOVI S LOPTOM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Odbojka 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Nogomet 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Rukomet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Košarka 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Tenis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774473" y="2787162"/>
            <a:ext cx="4053254" cy="4070838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878957" y="4263878"/>
            <a:ext cx="2360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ZIMSKI SPORTOVI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Hokej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Klizanje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Skijanje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Snoubording</a:t>
            </a:r>
            <a:r>
              <a:rPr lang="hr-HR" dirty="0" smtClean="0"/>
              <a:t> 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80242" y="2844572"/>
            <a:ext cx="4053254" cy="407083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0100" y="3622431"/>
            <a:ext cx="27234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BORILAČKI SPORTOVI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Karate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Kickboxing </a:t>
            </a:r>
            <a:r>
              <a:rPr lang="en-US" dirty="0"/>
              <a:t> </a:t>
            </a:r>
            <a:endParaRPr lang="hr-HR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B</a:t>
            </a:r>
            <a:r>
              <a:rPr lang="hr-HR" dirty="0" smtClean="0"/>
              <a:t>oks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Karate</a:t>
            </a:r>
            <a:r>
              <a:rPr lang="hr-HR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T</a:t>
            </a:r>
            <a:r>
              <a:rPr lang="en-US" dirty="0" err="1" smtClean="0"/>
              <a:t>aekwondo</a:t>
            </a:r>
            <a:r>
              <a:rPr lang="hr-HR" dirty="0" smtClean="0"/>
              <a:t>  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Judo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Hrvanje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51180" y="4290255"/>
            <a:ext cx="24178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RAZNO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Planinarenje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Trčanje 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Biciklizam </a:t>
            </a:r>
          </a:p>
          <a:p>
            <a:pPr marL="285750" indent="-285750">
              <a:buFontTx/>
              <a:buChar char="-"/>
            </a:pPr>
            <a:r>
              <a:rPr lang="hr-HR" dirty="0" smtClean="0"/>
              <a:t>Plesanje 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pic>
        <p:nvPicPr>
          <p:cNvPr id="1026" name="Picture 2" descr="What Ideas Do You Have to Improve Your Favorite Sport? - The New York Ti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981" y="372399"/>
            <a:ext cx="5132407" cy="338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28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cience Says Healthy, Active Kids Get Better Grades | USA KARATE | Memphis,  Tennes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171" y="0"/>
            <a:ext cx="7541829" cy="394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131884"/>
            <a:ext cx="8159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VAŽNOST ZDRAVE </a:t>
            </a:r>
          </a:p>
          <a:p>
            <a:r>
              <a:rPr lang="hr-HR" sz="3600" dirty="0" smtClean="0"/>
              <a:t>PREHRANE I SPORTA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77008" y="1793630"/>
            <a:ext cx="47390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3200" dirty="0" smtClean="0">
                <a:solidFill>
                  <a:srgbClr val="00B050"/>
                </a:solidFill>
              </a:rPr>
              <a:t>ZDRAV ŽIVOT</a:t>
            </a:r>
          </a:p>
          <a:p>
            <a:pPr marL="285750" indent="-285750">
              <a:buFontTx/>
              <a:buChar char="-"/>
            </a:pPr>
            <a:r>
              <a:rPr lang="hr-HR" sz="3200" dirty="0" smtClean="0">
                <a:solidFill>
                  <a:srgbClr val="00B050"/>
                </a:solidFill>
              </a:rPr>
              <a:t>VIŠE ENERGIJE</a:t>
            </a:r>
          </a:p>
          <a:p>
            <a:pPr marL="285750" indent="-285750">
              <a:buFontTx/>
              <a:buChar char="-"/>
            </a:pPr>
            <a:r>
              <a:rPr lang="hr-HR" sz="3200" dirty="0" smtClean="0">
                <a:solidFill>
                  <a:srgbClr val="00B050"/>
                </a:solidFill>
              </a:rPr>
              <a:t>UTJEĆE NA HORMON SREĆE</a:t>
            </a:r>
          </a:p>
          <a:p>
            <a:pPr marL="285750" indent="-285750">
              <a:buFontTx/>
              <a:buChar char="-"/>
            </a:pPr>
            <a:r>
              <a:rPr lang="hr-HR" sz="3200" dirty="0" smtClean="0">
                <a:solidFill>
                  <a:srgbClr val="00B050"/>
                </a:solidFill>
              </a:rPr>
              <a:t>LIJEPA KOŽA, KOSA, NOKTI</a:t>
            </a:r>
          </a:p>
          <a:p>
            <a:pPr marL="285750" indent="-285750">
              <a:buFontTx/>
              <a:buChar char="-"/>
            </a:pPr>
            <a:r>
              <a:rPr lang="hr-HR" sz="3200" dirty="0" smtClean="0">
                <a:solidFill>
                  <a:srgbClr val="00B050"/>
                </a:solidFill>
              </a:rPr>
              <a:t>DUŽI ŽIVOTNI VIJEK</a:t>
            </a:r>
          </a:p>
          <a:p>
            <a:pPr marL="285750" indent="-285750">
              <a:buFontTx/>
              <a:buChar char="-"/>
            </a:pPr>
            <a:r>
              <a:rPr lang="hr-HR" sz="3200" dirty="0" smtClean="0">
                <a:solidFill>
                  <a:srgbClr val="00B050"/>
                </a:solidFill>
              </a:rPr>
              <a:t>SAMOPOUZDANJE</a:t>
            </a:r>
          </a:p>
          <a:p>
            <a:pPr marL="285750" indent="-285750">
              <a:buFontTx/>
              <a:buChar char="-"/>
            </a:pPr>
            <a:r>
              <a:rPr lang="hr-HR" sz="3200" dirty="0" smtClean="0">
                <a:solidFill>
                  <a:srgbClr val="00B050"/>
                </a:solidFill>
              </a:rPr>
              <a:t>BOLJI DRUŠTVENI ŽIVOT</a:t>
            </a:r>
          </a:p>
          <a:p>
            <a:pPr marL="285750" indent="-285750">
              <a:buFontTx/>
              <a:buChar char="-"/>
            </a:pPr>
            <a:r>
              <a:rPr lang="hr-HR" sz="3200" dirty="0" smtClean="0">
                <a:solidFill>
                  <a:srgbClr val="00B050"/>
                </a:solidFill>
              </a:rPr>
              <a:t>BOLJA BUDUĆNOST</a:t>
            </a:r>
            <a:endParaRPr lang="en-US" sz="3200" dirty="0">
              <a:solidFill>
                <a:srgbClr val="00B050"/>
              </a:solidFill>
            </a:endParaRPr>
          </a:p>
        </p:txBody>
      </p:sp>
      <p:pic>
        <p:nvPicPr>
          <p:cNvPr id="2052" name="Picture 4" descr="Kids Meal Plan Program — Match Point Caf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982" y="4078776"/>
            <a:ext cx="4059619" cy="261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47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122</Words>
  <Application>Microsoft Office PowerPoint</Application>
  <PresentationFormat>Widescreen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ZDRAVA PREHRANA  I SPORT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ZDRAVA PREHRANA  I SPORT</dc:title>
  <dc:creator>Ines Šabanagić</dc:creator>
  <cp:lastModifiedBy>Ines Šabanagić</cp:lastModifiedBy>
  <cp:revision>6</cp:revision>
  <dcterms:created xsi:type="dcterms:W3CDTF">2022-10-06T15:57:09Z</dcterms:created>
  <dcterms:modified xsi:type="dcterms:W3CDTF">2022-10-07T16:50:25Z</dcterms:modified>
</cp:coreProperties>
</file>